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987FA7-8818-45D5-8F2D-0BF3C33B904F}" type="datetimeFigureOut">
              <a:rPr lang="it-IT" smtClean="0"/>
              <a:t>15/03/2016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2CD44A-569A-4C94-93E4-185A707F671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2CD44A-569A-4C94-93E4-185A707F6717}" type="slidenum">
              <a:rPr lang="it-IT" smtClean="0"/>
              <a:t>4</a:t>
            </a:fld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15/03/2016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39552" y="260649"/>
            <a:ext cx="7772400" cy="1008111"/>
          </a:xfrm>
        </p:spPr>
        <p:txBody>
          <a:bodyPr/>
          <a:lstStyle/>
          <a:p>
            <a:r>
              <a:rPr lang="it-IT" b="1" dirty="0" smtClean="0"/>
              <a:t>IL VALORE DELLE PAROLE</a:t>
            </a:r>
            <a:endParaRPr lang="it-IT" b="1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203848" y="6021288"/>
            <a:ext cx="5432648" cy="504056"/>
          </a:xfrm>
        </p:spPr>
        <p:txBody>
          <a:bodyPr>
            <a:normAutofit/>
          </a:bodyPr>
          <a:lstStyle/>
          <a:p>
            <a:r>
              <a:rPr lang="it-IT" sz="2400" b="1" i="1" dirty="0" smtClean="0">
                <a:solidFill>
                  <a:schemeClr val="tx1"/>
                </a:solidFill>
              </a:rPr>
              <a:t>INCONTRO CON LA </a:t>
            </a:r>
            <a:r>
              <a:rPr lang="it-IT" sz="2400" b="1" i="1" dirty="0" err="1" smtClean="0">
                <a:solidFill>
                  <a:schemeClr val="tx1"/>
                </a:solidFill>
              </a:rPr>
              <a:t>DOTT.SSA</a:t>
            </a:r>
            <a:r>
              <a:rPr lang="it-IT" sz="2400" b="1" i="1" dirty="0" smtClean="0">
                <a:solidFill>
                  <a:schemeClr val="tx1"/>
                </a:solidFill>
              </a:rPr>
              <a:t> BIGATTO</a:t>
            </a:r>
            <a:endParaRPr lang="it-IT" sz="2400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RIFLESSIONI DEGLI ALUNNI</a:t>
            </a:r>
            <a:endParaRPr lang="it-IT" dirty="0"/>
          </a:p>
        </p:txBody>
      </p:sp>
      <p:pic>
        <p:nvPicPr>
          <p:cNvPr id="1026" name="Picture 2" descr="C:\Users\pcutente\Pictures\2016-03-15\00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l="9351" t="30229" r="10419" b="52270"/>
          <a:stretch>
            <a:fillRect/>
          </a:stretch>
        </p:blipFill>
        <p:spPr bwMode="auto">
          <a:xfrm>
            <a:off x="4716016" y="2924944"/>
            <a:ext cx="4320480" cy="1296144"/>
          </a:xfrm>
          <a:prstGeom prst="rect">
            <a:avLst/>
          </a:prstGeom>
          <a:noFill/>
        </p:spPr>
      </p:pic>
      <p:pic>
        <p:nvPicPr>
          <p:cNvPr id="1027" name="Picture 3" descr="C:\Users\pcutente\Pictures\2016-03-15\00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6564" t="20683" r="7371" b="15677"/>
          <a:stretch>
            <a:fillRect/>
          </a:stretch>
        </p:blipFill>
        <p:spPr bwMode="auto">
          <a:xfrm>
            <a:off x="179512" y="1556792"/>
            <a:ext cx="4248472" cy="432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600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utente\Pictures\2016-03-15\00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t="9313" r="7181" b="3227"/>
          <a:stretch>
            <a:fillRect/>
          </a:stretch>
        </p:blipFill>
        <p:spPr bwMode="auto">
          <a:xfrm rot="10800000">
            <a:off x="4716016" y="692696"/>
            <a:ext cx="4223052" cy="5472608"/>
          </a:xfrm>
          <a:prstGeom prst="rect">
            <a:avLst/>
          </a:prstGeom>
          <a:noFill/>
        </p:spPr>
      </p:pic>
      <p:pic>
        <p:nvPicPr>
          <p:cNvPr id="2051" name="Picture 3" descr="C:\Users\pcutente\Pictures\2016-03-15\0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5352" t="9559" r="10793" b="6118"/>
          <a:stretch>
            <a:fillRect/>
          </a:stretch>
        </p:blipFill>
        <p:spPr bwMode="auto">
          <a:xfrm>
            <a:off x="251520" y="692696"/>
            <a:ext cx="3960440" cy="5477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4000">
              <a:srgbClr val="FC9FCB"/>
            </a:gs>
            <a:gs pos="13000">
              <a:srgbClr val="F8B049"/>
            </a:gs>
            <a:gs pos="21001">
              <a:srgbClr val="F8B049"/>
            </a:gs>
            <a:gs pos="63000">
              <a:srgbClr val="FEE7F2"/>
            </a:gs>
            <a:gs pos="67000">
              <a:srgbClr val="F952A0"/>
            </a:gs>
            <a:gs pos="69000">
              <a:srgbClr val="C50849"/>
            </a:gs>
            <a:gs pos="82001">
              <a:srgbClr val="B43E85"/>
            </a:gs>
            <a:gs pos="100000">
              <a:srgbClr val="F8B04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cutente\Pictures\2016-03-15\00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3806" t="14951" r="9180" b="37319"/>
          <a:stretch>
            <a:fillRect/>
          </a:stretch>
        </p:blipFill>
        <p:spPr bwMode="auto">
          <a:xfrm>
            <a:off x="107504" y="2708920"/>
            <a:ext cx="4608512" cy="3476597"/>
          </a:xfrm>
          <a:prstGeom prst="rect">
            <a:avLst/>
          </a:prstGeom>
          <a:noFill/>
        </p:spPr>
      </p:pic>
      <p:pic>
        <p:nvPicPr>
          <p:cNvPr id="3075" name="Picture 3" descr="C:\Users\pcutente\Pictures\2016-03-15\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8131" t="18133" b="37319"/>
          <a:stretch>
            <a:fillRect/>
          </a:stretch>
        </p:blipFill>
        <p:spPr bwMode="auto">
          <a:xfrm>
            <a:off x="4795449" y="188640"/>
            <a:ext cx="4241047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13</Words>
  <Application>Microsoft Office PowerPoint</Application>
  <PresentationFormat>Presentazione su schermo (4:3)</PresentationFormat>
  <Paragraphs>4</Paragraphs>
  <Slides>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4</vt:i4>
      </vt:variant>
    </vt:vector>
  </HeadingPairs>
  <TitlesOfParts>
    <vt:vector size="5" baseType="lpstr">
      <vt:lpstr>Tema di Office</vt:lpstr>
      <vt:lpstr>IL VALORE DELLE PAROLE</vt:lpstr>
      <vt:lpstr>RIFLESSIONI DEGLI ALUNNI</vt:lpstr>
      <vt:lpstr>Diapositiva 3</vt:lpstr>
      <vt:lpstr>Diapositiva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VALORE DELLE PAROLE</dc:title>
  <dc:creator>Utente</dc:creator>
  <cp:lastModifiedBy>pcutente</cp:lastModifiedBy>
  <cp:revision>3</cp:revision>
  <dcterms:created xsi:type="dcterms:W3CDTF">2016-03-15T15:40:50Z</dcterms:created>
  <dcterms:modified xsi:type="dcterms:W3CDTF">2016-03-15T16:04:23Z</dcterms:modified>
</cp:coreProperties>
</file>